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2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45" r:id="rId56"/>
    <p:sldId id="346" r:id="rId57"/>
    <p:sldId id="270" r:id="rId58"/>
    <p:sldId id="290" r:id="rId59"/>
    <p:sldId id="291" r:id="rId60"/>
    <p:sldId id="292" r:id="rId61"/>
    <p:sldId id="293" r:id="rId62"/>
    <p:sldId id="294" r:id="rId63"/>
    <p:sldId id="295" r:id="rId64"/>
    <p:sldId id="296" r:id="rId65"/>
    <p:sldId id="297" r:id="rId66"/>
    <p:sldId id="298" r:id="rId67"/>
    <p:sldId id="299" r:id="rId68"/>
    <p:sldId id="300" r:id="rId69"/>
    <p:sldId id="275" r:id="rId70"/>
    <p:sldId id="260" r:id="rId7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0"/>
    <p:restoredTop sz="84779" autoAdjust="0"/>
  </p:normalViewPr>
  <p:slideViewPr>
    <p:cSldViewPr snapToGrid="0" snapToObjects="1">
      <p:cViewPr varScale="1">
        <p:scale>
          <a:sx n="90" d="100"/>
          <a:sy n="90" d="100"/>
        </p:scale>
        <p:origin x="21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3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1/3/19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1/3/19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1/3/19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1/3/19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For each dataset D and competitor A</a:t>
            </a:r>
          </a:p>
          <a:p>
            <a:pPr lvl="1"/>
            <a:r>
              <a:rPr lang="en-US"/>
              <a:t>For each K and N</a:t>
            </a:r>
          </a:p>
          <a:p>
            <a:pPr lvl="3"/>
            <a:r>
              <a:rPr lang="en-US" sz="2400"/>
              <a:t>For each target t </a:t>
            </a:r>
            <a:r>
              <a:rPr lang="en-US" sz="2400" i="1"/>
              <a:t>(i.e., T times)</a:t>
            </a:r>
          </a:p>
          <a:p>
            <a:pPr lvl="4"/>
            <a:r>
              <a:rPr lang="en-US" sz="240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F1 score when varying q</a:t>
            </a:r>
          </a:p>
          <a:p>
            <a:pPr lvl="3"/>
            <a:r>
              <a:rPr lang="en-US" sz="240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514077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584725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973199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045591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473038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947436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401352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659619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221671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090967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461431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6436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257634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805670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125122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recent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A767E-389B-B640-AB85-72F4A12EE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single task for </a:t>
            </a:r>
            <a:r>
              <a:rPr lang="en-US" dirty="0" err="1"/>
              <a:t>Feagle</a:t>
            </a:r>
            <a:r>
              <a:rPr lang="en-US" dirty="0"/>
              <a:t> on </a:t>
            </a:r>
            <a:r>
              <a:rPr lang="en-US" dirty="0" err="1"/>
              <a:t>Epinions</a:t>
            </a:r>
            <a:r>
              <a:rPr lang="en-US" dirty="0"/>
              <a:t> will take about 15-20 hours</a:t>
            </a:r>
          </a:p>
          <a:p>
            <a:r>
              <a:rPr lang="en-US" dirty="0"/>
              <a:t>5500 jobs are needed to complete the heatmap, but only 256 jobs could run at the same time</a:t>
            </a:r>
          </a:p>
          <a:p>
            <a:r>
              <a:rPr lang="en-US" dirty="0"/>
              <a:t>3581 jobs are remaining for this task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next step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0E85238-D5D6-7446-951A-D98F8FC3F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50" y="3279775"/>
            <a:ext cx="8216900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4138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</TotalTime>
  <Words>3436</Words>
  <Application>Microsoft Macintosh PowerPoint</Application>
  <PresentationFormat>Widescreen</PresentationFormat>
  <Paragraphs>1831</Paragraphs>
  <Slides>70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5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Most recent progress</vt:lpstr>
      <vt:lpstr>The next step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206</cp:revision>
  <dcterms:created xsi:type="dcterms:W3CDTF">2018-08-16T20:39:42Z</dcterms:created>
  <dcterms:modified xsi:type="dcterms:W3CDTF">2019-01-04T03:40:13Z</dcterms:modified>
</cp:coreProperties>
</file>

<file path=docProps/thumbnail.jpeg>
</file>